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538" r:id="rId2"/>
    <p:sldId id="506" r:id="rId3"/>
    <p:sldId id="505" r:id="rId4"/>
    <p:sldId id="507" r:id="rId5"/>
    <p:sldId id="494" r:id="rId6"/>
    <p:sldId id="495" r:id="rId7"/>
    <p:sldId id="256" r:id="rId8"/>
    <p:sldId id="303" r:id="rId9"/>
    <p:sldId id="552" r:id="rId10"/>
    <p:sldId id="539" r:id="rId11"/>
    <p:sldId id="318" r:id="rId12"/>
    <p:sldId id="283" r:id="rId13"/>
    <p:sldId id="284" r:id="rId14"/>
    <p:sldId id="285" r:id="rId15"/>
    <p:sldId id="286" r:id="rId16"/>
    <p:sldId id="288" r:id="rId17"/>
    <p:sldId id="307" r:id="rId18"/>
    <p:sldId id="540" r:id="rId19"/>
    <p:sldId id="289" r:id="rId20"/>
    <p:sldId id="290" r:id="rId21"/>
    <p:sldId id="291" r:id="rId22"/>
    <p:sldId id="293" r:id="rId23"/>
    <p:sldId id="294" r:id="rId24"/>
    <p:sldId id="541" r:id="rId25"/>
    <p:sldId id="295" r:id="rId26"/>
    <p:sldId id="296" r:id="rId27"/>
    <p:sldId id="297" r:id="rId28"/>
    <p:sldId id="299" r:id="rId29"/>
    <p:sldId id="306" r:id="rId30"/>
    <p:sldId id="542" r:id="rId31"/>
    <p:sldId id="315" r:id="rId32"/>
    <p:sldId id="314" r:id="rId33"/>
    <p:sldId id="545" r:id="rId34"/>
    <p:sldId id="546" r:id="rId35"/>
    <p:sldId id="547" r:id="rId36"/>
    <p:sldId id="548" r:id="rId37"/>
    <p:sldId id="549" r:id="rId38"/>
    <p:sldId id="313" r:id="rId39"/>
    <p:sldId id="550" r:id="rId40"/>
    <p:sldId id="543" r:id="rId41"/>
    <p:sldId id="551" r:id="rId42"/>
    <p:sldId id="521" r:id="rId43"/>
  </p:sldIdLst>
  <p:sldSz cx="14630400" cy="8229600"/>
  <p:notesSz cx="8229600" cy="14630400"/>
  <p:embeddedFontLst>
    <p:embeddedFont>
      <p:font typeface="Aharoni" panose="02010803020104030203" pitchFamily="2" charset="-79"/>
      <p:bold r:id="rId45"/>
    </p:embeddedFont>
    <p:embeddedFont>
      <p:font typeface="Algerian" panose="04020705040A02060702" pitchFamily="82" charset="0"/>
      <p:regular r:id="rId46"/>
    </p:embeddedFont>
    <p:embeddedFont>
      <p:font typeface="Nunito Semi Bold" panose="020B0604020202020204" charset="0"/>
      <p:regular r:id="rId47"/>
    </p:embeddedFont>
    <p:embeddedFont>
      <p:font typeface="PT Sans" panose="020B0503020203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538"/>
            <p14:sldId id="506"/>
            <p14:sldId id="505"/>
            <p14:sldId id="507"/>
            <p14:sldId id="494"/>
            <p14:sldId id="495"/>
            <p14:sldId id="256"/>
            <p14:sldId id="303"/>
            <p14:sldId id="552"/>
            <p14:sldId id="539"/>
            <p14:sldId id="318"/>
            <p14:sldId id="283"/>
            <p14:sldId id="284"/>
            <p14:sldId id="285"/>
            <p14:sldId id="286"/>
            <p14:sldId id="288"/>
            <p14:sldId id="307"/>
            <p14:sldId id="540"/>
            <p14:sldId id="289"/>
            <p14:sldId id="290"/>
            <p14:sldId id="291"/>
            <p14:sldId id="293"/>
            <p14:sldId id="294"/>
            <p14:sldId id="541"/>
            <p14:sldId id="295"/>
            <p14:sldId id="296"/>
            <p14:sldId id="297"/>
            <p14:sldId id="299"/>
            <p14:sldId id="306"/>
            <p14:sldId id="542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  <p14:sldId id="543"/>
            <p14:sldId id="551"/>
            <p14:sldId id="5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2A044-2276-4850-BEA6-081AA1CDCD4E}" v="338" dt="2025-01-15T00:00:43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El sharkay" userId="7e07b70405a65643" providerId="LiveId" clId="{F43BE218-8038-4395-ADB8-F0172DB1A016}"/>
    <pc:docChg chg="addSld modSld">
      <pc:chgData name="Ahmed El sharkay" userId="7e07b70405a65643" providerId="LiveId" clId="{F43BE218-8038-4395-ADB8-F0172DB1A016}" dt="2024-12-14T19:56:52.134" v="5"/>
      <pc:docMkLst>
        <pc:docMk/>
      </pc:docMkLst>
      <pc:sldChg chg="add">
        <pc:chgData name="Ahmed El sharkay" userId="7e07b70405a65643" providerId="LiveId" clId="{F43BE218-8038-4395-ADB8-F0172DB1A016}" dt="2024-12-14T19:54:03.437" v="0"/>
        <pc:sldMkLst>
          <pc:docMk/>
          <pc:sldMk cId="1677924182" sldId="317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236793057" sldId="318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72933706" sldId="319"/>
        </pc:sldMkLst>
      </pc:sldChg>
      <pc:sldChg chg="add">
        <pc:chgData name="Ahmed El sharkay" userId="7e07b70405a65643" providerId="LiveId" clId="{F43BE218-8038-4395-ADB8-F0172DB1A016}" dt="2024-12-14T19:54:55.735" v="1"/>
        <pc:sldMkLst>
          <pc:docMk/>
          <pc:sldMk cId="831146941" sldId="320"/>
        </pc:sldMkLst>
      </pc:sldChg>
      <pc:sldChg chg="add">
        <pc:chgData name="Ahmed El sharkay" userId="7e07b70405a65643" providerId="LiveId" clId="{F43BE218-8038-4395-ADB8-F0172DB1A016}" dt="2024-12-14T19:55:42.796" v="2"/>
        <pc:sldMkLst>
          <pc:docMk/>
          <pc:sldMk cId="3959905904" sldId="321"/>
        </pc:sldMkLst>
      </pc:sldChg>
      <pc:sldChg chg="add">
        <pc:chgData name="Ahmed El sharkay" userId="7e07b70405a65643" providerId="LiveId" clId="{F43BE218-8038-4395-ADB8-F0172DB1A016}" dt="2024-12-14T19:56:02.966" v="3"/>
        <pc:sldMkLst>
          <pc:docMk/>
          <pc:sldMk cId="4111194850" sldId="322"/>
        </pc:sldMkLst>
      </pc:sldChg>
      <pc:sldChg chg="add">
        <pc:chgData name="Ahmed El sharkay" userId="7e07b70405a65643" providerId="LiveId" clId="{F43BE218-8038-4395-ADB8-F0172DB1A016}" dt="2024-12-14T19:56:24.325" v="4"/>
        <pc:sldMkLst>
          <pc:docMk/>
          <pc:sldMk cId="791304318" sldId="323"/>
        </pc:sldMkLst>
      </pc:sldChg>
      <pc:sldChg chg="add">
        <pc:chgData name="Ahmed El sharkay" userId="7e07b70405a65643" providerId="LiveId" clId="{F43BE218-8038-4395-ADB8-F0172DB1A016}" dt="2024-12-14T19:56:52.134" v="5"/>
        <pc:sldMkLst>
          <pc:docMk/>
          <pc:sldMk cId="2421373426" sldId="324"/>
        </pc:sldMkLst>
      </pc:sldChg>
    </pc:docChg>
  </pc:docChgLst>
  <pc:docChgLst>
    <pc:chgData name="Ahmed El sharkay" userId="7e07b70405a65643" providerId="LiveId" clId="{9082A044-2276-4850-BEA6-081AA1CDCD4E}"/>
    <pc:docChg chg="custSel modSld modMainMaster">
      <pc:chgData name="Ahmed El sharkay" userId="7e07b70405a65643" providerId="LiveId" clId="{9082A044-2276-4850-BEA6-081AA1CDCD4E}" dt="2025-01-15T00:04:15.575" v="426" actId="403"/>
      <pc:docMkLst>
        <pc:docMk/>
      </pc:docMkLst>
      <pc:sldChg chg="mod setBg modClrScheme chgLayout">
        <pc:chgData name="Ahmed El sharkay" userId="7e07b70405a65643" providerId="LiveId" clId="{9082A044-2276-4850-BEA6-081AA1CDCD4E}" dt="2025-01-14T23:55:21.911" v="163"/>
        <pc:sldMkLst>
          <pc:docMk/>
          <pc:sldMk cId="0" sldId="256"/>
        </pc:sldMkLst>
      </pc:sldChg>
      <pc:sldChg chg="mod modClrScheme chgLayout">
        <pc:chgData name="Ahmed El sharkay" userId="7e07b70405a65643" providerId="LiveId" clId="{9082A044-2276-4850-BEA6-081AA1CDCD4E}" dt="2025-01-14T23:57:31.730" v="346" actId="700"/>
        <pc:sldMkLst>
          <pc:docMk/>
          <pc:sldMk cId="0" sldId="283"/>
        </pc:sldMkLst>
      </pc:sldChg>
      <pc:sldChg chg="mod modClrScheme chgLayout">
        <pc:chgData name="Ahmed El sharkay" userId="7e07b70405a65643" providerId="LiveId" clId="{9082A044-2276-4850-BEA6-081AA1CDCD4E}" dt="2025-01-14T23:57:39.287" v="347" actId="700"/>
        <pc:sldMkLst>
          <pc:docMk/>
          <pc:sldMk cId="0" sldId="284"/>
        </pc:sldMkLst>
      </pc:sldChg>
      <pc:sldChg chg="mod modClrScheme chgLayout">
        <pc:chgData name="Ahmed El sharkay" userId="7e07b70405a65643" providerId="LiveId" clId="{9082A044-2276-4850-BEA6-081AA1CDCD4E}" dt="2025-01-14T23:57:49.026" v="348" actId="700"/>
        <pc:sldMkLst>
          <pc:docMk/>
          <pc:sldMk cId="0" sldId="285"/>
        </pc:sldMkLst>
      </pc:sldChg>
      <pc:sldChg chg="mod modClrScheme chgLayout">
        <pc:chgData name="Ahmed El sharkay" userId="7e07b70405a65643" providerId="LiveId" clId="{9082A044-2276-4850-BEA6-081AA1CDCD4E}" dt="2025-01-14T23:57:57.015" v="349" actId="700"/>
        <pc:sldMkLst>
          <pc:docMk/>
          <pc:sldMk cId="0" sldId="286"/>
        </pc:sldMkLst>
      </pc:sldChg>
      <pc:sldChg chg="mod modClrScheme chgLayout">
        <pc:chgData name="Ahmed El sharkay" userId="7e07b70405a65643" providerId="LiveId" clId="{9082A044-2276-4850-BEA6-081AA1CDCD4E}" dt="2025-01-14T23:58:03.842" v="350" actId="700"/>
        <pc:sldMkLst>
          <pc:docMk/>
          <pc:sldMk cId="0" sldId="288"/>
        </pc:sldMkLst>
      </pc:sldChg>
      <pc:sldChg chg="modSp mod modClrScheme chgLayout">
        <pc:chgData name="Ahmed El sharkay" userId="7e07b70405a65643" providerId="LiveId" clId="{9082A044-2276-4850-BEA6-081AA1CDCD4E}" dt="2025-01-15T00:01:54.726" v="399" actId="1076"/>
        <pc:sldMkLst>
          <pc:docMk/>
          <pc:sldMk cId="0" sldId="289"/>
        </pc:sldMkLst>
        <pc:spChg chg="mod">
          <ac:chgData name="Ahmed El sharkay" userId="7e07b70405a65643" providerId="LiveId" clId="{9082A044-2276-4850-BEA6-081AA1CDCD4E}" dt="2025-01-15T00:01:48.469" v="397" actId="1076"/>
          <ac:spMkLst>
            <pc:docMk/>
            <pc:sldMk cId="0" sldId="289"/>
            <ac:spMk id="4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1.475" v="398" actId="1076"/>
          <ac:spMkLst>
            <pc:docMk/>
            <pc:sldMk cId="0" sldId="289"/>
            <ac:spMk id="7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4.726" v="399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36.169" v="393" actId="1076"/>
          <ac:spMkLst>
            <pc:docMk/>
            <pc:sldMk cId="0" sldId="289"/>
            <ac:spMk id="13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41.794" v="395" actId="1076"/>
          <ac:spMkLst>
            <pc:docMk/>
            <pc:sldMk cId="0" sldId="289"/>
            <ac:spMk id="16" creationId="{00000000-0000-0000-0000-000000000000}"/>
          </ac:spMkLst>
        </pc:sp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3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6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9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37.837" v="394" actId="1076"/>
          <ac:picMkLst>
            <pc:docMk/>
            <pc:sldMk cId="0" sldId="289"/>
            <ac:picMk id="12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44.395" v="396" actId="1076"/>
          <ac:picMkLst>
            <pc:docMk/>
            <pc:sldMk cId="0" sldId="289"/>
            <ac:picMk id="15" creationId="{00000000-0000-0000-0000-000000000000}"/>
          </ac:picMkLst>
        </pc:picChg>
      </pc:sldChg>
      <pc:sldChg chg="mod modClrScheme chgLayout">
        <pc:chgData name="Ahmed El sharkay" userId="7e07b70405a65643" providerId="LiveId" clId="{9082A044-2276-4850-BEA6-081AA1CDCD4E}" dt="2025-01-15T00:02:00.779" v="400" actId="700"/>
        <pc:sldMkLst>
          <pc:docMk/>
          <pc:sldMk cId="1276997793" sldId="290"/>
        </pc:sldMkLst>
      </pc:sldChg>
      <pc:sldChg chg="modSp mod modClrScheme chgLayout">
        <pc:chgData name="Ahmed El sharkay" userId="7e07b70405a65643" providerId="LiveId" clId="{9082A044-2276-4850-BEA6-081AA1CDCD4E}" dt="2025-01-15T00:04:15.575" v="426" actId="403"/>
        <pc:sldMkLst>
          <pc:docMk/>
          <pc:sldMk cId="3029808147" sldId="291"/>
        </pc:sldMkLst>
        <pc:spChg chg="mod">
          <ac:chgData name="Ahmed El sharkay" userId="7e07b70405a65643" providerId="LiveId" clId="{9082A044-2276-4850-BEA6-081AA1CDCD4E}" dt="2025-01-15T00:04:15.575" v="426" actId="403"/>
          <ac:spMkLst>
            <pc:docMk/>
            <pc:sldMk cId="3029808147" sldId="291"/>
            <ac:spMk id="2" creationId="{E6CADA81-7AF8-81D1-7DCF-607C974566CA}"/>
          </ac:spMkLst>
        </pc:spChg>
        <pc:spChg chg="mod">
          <ac:chgData name="Ahmed El sharkay" userId="7e07b70405a65643" providerId="LiveId" clId="{9082A044-2276-4850-BEA6-081AA1CDCD4E}" dt="2025-01-15T00:02:47.780" v="405" actId="20577"/>
          <ac:spMkLst>
            <pc:docMk/>
            <pc:sldMk cId="3029808147" sldId="291"/>
            <ac:spMk id="3" creationId="{A73C94B4-852C-2B62-8892-80180827DD35}"/>
          </ac:spMkLst>
        </pc:spChg>
        <pc:spChg chg="mod">
          <ac:chgData name="Ahmed El sharkay" userId="7e07b70405a65643" providerId="LiveId" clId="{9082A044-2276-4850-BEA6-081AA1CDCD4E}" dt="2025-01-15T00:03:53.889" v="422" actId="20577"/>
          <ac:spMkLst>
            <pc:docMk/>
            <pc:sldMk cId="3029808147" sldId="291"/>
            <ac:spMk id="12" creationId="{E0DF7A16-C274-4513-49AC-584BF79875A9}"/>
          </ac:spMkLst>
        </pc:spChg>
        <pc:spChg chg="mod">
          <ac:chgData name="Ahmed El sharkay" userId="7e07b70405a65643" providerId="LiveId" clId="{9082A044-2276-4850-BEA6-081AA1CDCD4E}" dt="2025-01-15T00:03:35.901" v="418" actId="5793"/>
          <ac:spMkLst>
            <pc:docMk/>
            <pc:sldMk cId="3029808147" sldId="291"/>
            <ac:spMk id="13" creationId="{25ED58A7-94EF-DA65-A749-69618015330B}"/>
          </ac:spMkLst>
        </pc:spChg>
        <pc:picChg chg="mod">
          <ac:chgData name="Ahmed El sharkay" userId="7e07b70405a65643" providerId="LiveId" clId="{9082A044-2276-4850-BEA6-081AA1CDCD4E}" dt="2025-01-15T00:04:01.365" v="424" actId="1076"/>
          <ac:picMkLst>
            <pc:docMk/>
            <pc:sldMk cId="3029808147" sldId="291"/>
            <ac:picMk id="10" creationId="{C07A29BB-B3D4-2C90-AEA2-BA85B4EE6E93}"/>
          </ac:picMkLst>
        </pc:picChg>
      </pc:sldChg>
      <pc:sldChg chg="mod setBg modClrScheme chgLayout">
        <pc:chgData name="Ahmed El sharkay" userId="7e07b70405a65643" providerId="LiveId" clId="{9082A044-2276-4850-BEA6-081AA1CDCD4E}" dt="2025-01-14T23:55:46.833" v="170" actId="700"/>
        <pc:sldMkLst>
          <pc:docMk/>
          <pc:sldMk cId="2430141950" sldId="303"/>
        </pc:sldMkLst>
      </pc:sldChg>
      <pc:sldChg chg="mod modClrScheme chgLayout">
        <pc:chgData name="Ahmed El sharkay" userId="7e07b70405a65643" providerId="LiveId" clId="{9082A044-2276-4850-BEA6-081AA1CDCD4E}" dt="2025-01-14T23:58:12.385" v="351" actId="700"/>
        <pc:sldMkLst>
          <pc:docMk/>
          <pc:sldMk cId="0" sldId="307"/>
        </pc:sldMkLst>
      </pc:sldChg>
      <pc:sldChg chg="setBg">
        <pc:chgData name="Ahmed El sharkay" userId="7e07b70405a65643" providerId="LiveId" clId="{9082A044-2276-4850-BEA6-081AA1CDCD4E}" dt="2025-01-14T23:52:51.545" v="18"/>
        <pc:sldMkLst>
          <pc:docMk/>
          <pc:sldMk cId="2497079958" sldId="313"/>
        </pc:sldMkLst>
      </pc:sldChg>
      <pc:sldChg chg="mod modClrScheme chgLayout">
        <pc:chgData name="Ahmed El sharkay" userId="7e07b70405a65643" providerId="LiveId" clId="{9082A044-2276-4850-BEA6-081AA1CDCD4E}" dt="2025-01-14T23:57:21.903" v="345" actId="700"/>
        <pc:sldMkLst>
          <pc:docMk/>
          <pc:sldMk cId="1236793057" sldId="318"/>
        </pc:sldMkLst>
      </pc:sldChg>
      <pc:sldChg chg="modSp">
        <pc:chgData name="Ahmed El sharkay" userId="7e07b70405a65643" providerId="LiveId" clId="{9082A044-2276-4850-BEA6-081AA1CDCD4E}" dt="2025-01-14T23:46:52.650" v="5" actId="20577"/>
        <pc:sldMkLst>
          <pc:docMk/>
          <pc:sldMk cId="2366366944" sldId="505"/>
        </pc:sldMkLst>
        <pc:spChg chg="mod">
          <ac:chgData name="Ahmed El sharkay" userId="7e07b70405a65643" providerId="LiveId" clId="{9082A044-2276-4850-BEA6-081AA1CDCD4E}" dt="2025-01-14T23:46:52.650" v="5" actId="20577"/>
          <ac:spMkLst>
            <pc:docMk/>
            <pc:sldMk cId="2366366944" sldId="505"/>
            <ac:spMk id="29" creationId="{27EC54B2-1856-D926-7B2E-9A7B806ECD26}"/>
          </ac:spMkLst>
        </pc:spChg>
      </pc:sldChg>
      <pc:sldChg chg="mod modClrScheme chgLayout">
        <pc:chgData name="Ahmed El sharkay" userId="7e07b70405a65643" providerId="LiveId" clId="{9082A044-2276-4850-BEA6-081AA1CDCD4E}" dt="2025-01-14T23:56:23.261" v="172" actId="700"/>
        <pc:sldMkLst>
          <pc:docMk/>
          <pc:sldMk cId="1672808372" sldId="539"/>
        </pc:sldMkLst>
      </pc:sldChg>
      <pc:sldChg chg="mod modClrScheme chgLayout">
        <pc:chgData name="Ahmed El sharkay" userId="7e07b70405a65643" providerId="LiveId" clId="{9082A044-2276-4850-BEA6-081AA1CDCD4E}" dt="2025-01-14T23:58:18.709" v="352" actId="700"/>
        <pc:sldMkLst>
          <pc:docMk/>
          <pc:sldMk cId="4008366182" sldId="540"/>
        </pc:sldMkLst>
      </pc:sldChg>
      <pc:sldChg chg="modSp mod setBg modClrScheme chgLayout">
        <pc:chgData name="Ahmed El sharkay" userId="7e07b70405a65643" providerId="LiveId" clId="{9082A044-2276-4850-BEA6-081AA1CDCD4E}" dt="2025-01-14T23:57:00.440" v="344"/>
        <pc:sldMkLst>
          <pc:docMk/>
          <pc:sldMk cId="891347540" sldId="552"/>
        </pc:sldMkLst>
        <pc:spChg chg="mod">
          <ac:chgData name="Ahmed El sharkay" userId="7e07b70405a65643" providerId="LiveId" clId="{9082A044-2276-4850-BEA6-081AA1CDCD4E}" dt="2025-01-14T23:51:51.065" v="15" actId="1076"/>
          <ac:spMkLst>
            <pc:docMk/>
            <pc:sldMk cId="891347540" sldId="552"/>
            <ac:spMk id="39" creationId="{6CDB395A-6B6D-17C9-8F1A-41717329A38E}"/>
          </ac:spMkLst>
        </pc:spChg>
      </pc:sldChg>
      <pc:sldMasterChg chg="setBg modSldLayout">
        <pc:chgData name="Ahmed El sharkay" userId="7e07b70405a65643" providerId="LiveId" clId="{9082A044-2276-4850-BEA6-081AA1CDCD4E}" dt="2025-01-14T23:55:42.241" v="169"/>
        <pc:sldMasterMkLst>
          <pc:docMk/>
          <pc:sldMasterMk cId="0" sldId="2147483648"/>
        </pc:sldMasterMkLst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369935103" sldId="214748367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1009121059" sldId="2147483678"/>
          </pc:sldLayoutMkLst>
        </pc:sldLayoutChg>
      </pc:sldMasterChg>
    </pc:docChg>
  </pc:docChgLst>
  <pc:docChgLst>
    <pc:chgData name="Ahmed El sharkay" userId="7e07b70405a65643" providerId="LiveId" clId="{FCD2DC97-8930-4954-A835-1E2A3EE02BC3}"/>
    <pc:docChg chg="modSld">
      <pc:chgData name="Ahmed El sharkay" userId="7e07b70405a65643" providerId="LiveId" clId="{FCD2DC97-8930-4954-A835-1E2A3EE02BC3}" dt="2024-12-14T19:45:58.643" v="93"/>
      <pc:docMkLst>
        <pc:docMk/>
      </pc:docMkLst>
      <pc:sldChg chg="addSp modSp mod modAnim">
        <pc:chgData name="Ahmed El sharkay" userId="7e07b70405a65643" providerId="LiveId" clId="{FCD2DC97-8930-4954-A835-1E2A3EE02BC3}" dt="2024-12-14T19:45:58.643" v="93"/>
        <pc:sldMkLst>
          <pc:docMk/>
          <pc:sldMk cId="1826747522" sldId="5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52080" y="4669720"/>
            <a:ext cx="6975840" cy="1128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ubik"/>
                <a:ea typeface="Rubik"/>
                <a:cs typeface="Rubik"/>
                <a:sym typeface="Rubi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614">
            <a:off x="1663900" y="5810132"/>
            <a:ext cx="5372160" cy="68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346560" y="1725960"/>
            <a:ext cx="7090560" cy="3457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640">
                <a:latin typeface="Rubik"/>
                <a:ea typeface="Rubik"/>
                <a:cs typeface="Rubik"/>
                <a:sym typeface="Rubi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12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bove-the-clouds-sky-blue-184962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bove-the-clouds-sky-blue-184962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bove-the-clouds-sky-blue-184962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D224D-F5B5-26E6-9B77-2E6C9E2CCB21}"/>
              </a:ext>
            </a:extLst>
          </p:cNvPr>
          <p:cNvSpPr txBox="1"/>
          <p:nvPr/>
        </p:nvSpPr>
        <p:spPr>
          <a:xfrm>
            <a:off x="5786012" y="3505403"/>
            <a:ext cx="4562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HELLO..</a:t>
            </a:r>
          </a:p>
        </p:txBody>
      </p:sp>
    </p:spTree>
    <p:extLst>
      <p:ext uri="{BB962C8B-B14F-4D97-AF65-F5344CB8AC3E}">
        <p14:creationId xmlns:p14="http://schemas.microsoft.com/office/powerpoint/2010/main" val="185054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1681"/>
            <a:ext cx="5974232" cy="1412391"/>
            <a:chOff x="-1" y="-106721"/>
            <a:chExt cx="5564936" cy="868166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893319" y="-106721"/>
              <a:ext cx="3795507" cy="643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 </a:t>
              </a:r>
              <a:endParaRPr sz="24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93" name="Google Shape;907;p19">
                <a:extLst>
                  <a:ext uri="{FF2B5EF4-FFF2-40B4-BE49-F238E27FC236}">
                    <a16:creationId xmlns:a16="http://schemas.microsoft.com/office/drawing/2014/main" id="{30C79762-75CF-888C-913C-DC3A9485EFCA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699080" y="4613727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20" name="Graphic 66" descr="Graphic 66">
            <a:extLst>
              <a:ext uri="{FF2B5EF4-FFF2-40B4-BE49-F238E27FC236}">
                <a16:creationId xmlns:a16="http://schemas.microsoft.com/office/drawing/2014/main" id="{983D9AE0-F6FB-2AD8-BD74-946FB963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390" y="5010852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26" name="Google Shape;915;p19">
              <a:extLst>
                <a:ext uri="{FF2B5EF4-FFF2-40B4-BE49-F238E27FC236}">
                  <a16:creationId xmlns:a16="http://schemas.microsoft.com/office/drawing/2014/main" id="{8F2FA78B-BEFB-036C-9ADB-A7F51E60A235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6121306" y="2109951"/>
            <a:ext cx="5948801" cy="1119088"/>
            <a:chOff x="3065810" y="-884667"/>
            <a:chExt cx="5556578" cy="763564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781819" y="459984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BE24266-61B0-F4C8-C8F9-0F301BFD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5426"/>
            <a:ext cx="11317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Why Stroke Prediction Matters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2957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3577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2957393"/>
            <a:ext cx="35005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Better Outcomes with Early Warning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3382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Reaching More People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837724" y="546246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Less Severe Strokes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1292"/>
            <a:ext cx="119397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Current Challenges in Healthcare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405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 of post-stroke care burden families and systems.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944058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Many individuals lack access to early diagnostic tools.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944058"/>
            <a:ext cx="4079081" cy="2521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5764292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real-time monitoring increases risk of complications.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2986"/>
            <a:ext cx="9591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Advances in Technology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24726"/>
            <a:ext cx="12954952" cy="30480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9016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4771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81559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0899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IoT's Rise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29972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576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364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0704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AI's Power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116977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1443811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611689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135433" y="4601885"/>
            <a:ext cx="31555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Powerful Combination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8017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Project Objectives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84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Convenient, non-invasive vital signs monitoring (heart rate, blood pressure, blood oxygen).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304"/>
            <a:ext cx="29086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843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AI to predict stroke risk using collected data, providing timely alerts.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App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6" y="5597961"/>
            <a:ext cx="4426948" cy="171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mobile app for data review, alerts, educational resources, and communication with healthcare providers.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Overview: Unique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632597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and Cost-Effective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480084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accessibility and affordability.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3632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128135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personalized health monitoring.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5464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2301" y="5754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250186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 and software work together flawlessly.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781819" y="4599847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05BA1EB-A7C4-C339-AF7F-E13854C6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972" y="569595"/>
            <a:ext cx="7275314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Detailed Components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1" y="1665804"/>
            <a:ext cx="3699063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7816" y="4327851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Nano 33 IoT</a:t>
            </a:r>
            <a:endParaRPr lang="en-US" sz="240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367" y="1665804"/>
            <a:ext cx="3698910" cy="2286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8436" y="421271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MAX30102 Sensor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888" y="1513142"/>
            <a:ext cx="3698910" cy="2286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9453" y="412252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ECG Sensor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14" y="4880028"/>
            <a:ext cx="3698913" cy="2286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5526" y="737027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OLED Display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057" y="4952713"/>
            <a:ext cx="3699063" cy="2286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050030" y="7500713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Buzzer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05A1EBB6-3E7C-41BB-BD7C-24D6A803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763"/>
          <a:stretch/>
        </p:blipFill>
        <p:spPr>
          <a:xfrm>
            <a:off x="1" y="1539"/>
            <a:ext cx="14630376" cy="82280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8139522" y="-5990821"/>
              <a:ext cx="18575051" cy="103354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75051" cy="103354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32400000" y="2103065" z="63771892"/>
                    <am3d:up dx="0" dy="36000000" dz="0"/>
                    <am3d:lookAt x="24577645" y="2103065" z="0"/>
                    <am3d:perspective fov="3600000"/>
                  </am3d:camera>
                  <am3d:trans>
                    <am3d:meterPerModelUnit n="474022" d="1000000"/>
                    <am3d:preTrans dx="2692011" dy="-3890200" dz="-528649"/>
                    <am3d:scale>
                      <am3d:sx n="1000000" d="1000000"/>
                      <am3d:sy n="1000000" d="1000000"/>
                      <am3d:sz n="1000000" d="1000000"/>
                    </am3d:scale>
                    <am3d:rot ax="2038544" ay="3016455" az="1643863"/>
                    <am3d:postTrans dx="-266" dy="-3183566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39522" y="-5990821"/>
                <a:ext cx="18575051" cy="10335414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6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38778E-17 L 0.59288 0.6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35" y="3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Arduino Nano 33 IoT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small, powerful microcontroller board designed for IoT (Internet of Things) applications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205715" y="30971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It has built-in Wi-Fi and Bluetooth, making it perfect for connecting devices wirelessly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C3337-7BB0-0618-198D-00CE08466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6" y="4527394"/>
            <a:ext cx="8907118" cy="3255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681607" y="2333519"/>
            <a:ext cx="8383371" cy="84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en-US" sz="3200" dirty="0"/>
              <a:t>A biometric sensor used to measure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3200" dirty="0"/>
              <a:t>heart rate and blood oxygen levels (SpO2).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07A29BB-B3D4-2C90-AEA2-BA85B4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98" y="929189"/>
            <a:ext cx="6443724" cy="3052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677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Heart Rate (Pulse)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normal resting heart rate for a healthy adult ranges between</a:t>
            </a:r>
          </a:p>
          <a:p>
            <a:r>
              <a:rPr lang="en-US" sz="2800" dirty="0"/>
              <a:t> </a:t>
            </a:r>
            <a:r>
              <a:rPr lang="en-US" sz="2800" b="1" dirty="0"/>
              <a:t>60 to 100 beats per minute (BPM)</a:t>
            </a:r>
            <a:r>
              <a:rPr lang="en-US" sz="2800" dirty="0"/>
              <a:t>.</a:t>
            </a:r>
          </a:p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502496" y="5388299"/>
            <a:ext cx="13515278" cy="194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Oxygen Saturation (SpO2)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normal oxygen saturation level for a healthy individual </a:t>
            </a:r>
          </a:p>
          <a:p>
            <a:r>
              <a:rPr lang="en-US" sz="3200" dirty="0"/>
              <a:t>is typically </a:t>
            </a:r>
            <a:r>
              <a:rPr lang="en-US" sz="3200" b="1" dirty="0"/>
              <a:t>95% to 100%</a:t>
            </a:r>
            <a:r>
              <a:rPr lang="en-US" sz="3200" dirty="0"/>
              <a:t>.</a:t>
            </a:r>
          </a:p>
          <a:p>
            <a:endParaRPr lang="en-US" sz="24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ECG Sensor (e.g., AD8232)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sensor designed to capture electrical activity from the skin or body (such as ECG or muscle signals).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281F9-8B0A-C08E-74EB-5DB5DF80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9" y="3412477"/>
            <a:ext cx="10387584" cy="3604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OLED Display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Displays heart rate and oxygen levels in real time.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dirty="0"/>
              <a:t>Display the data coming from the ECG sensor.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7" name="Picture 6" descr="A small electronic device with a screen&#10;&#10;Description automatically generated">
            <a:extLst>
              <a:ext uri="{FF2B5EF4-FFF2-40B4-BE49-F238E27FC236}">
                <a16:creationId xmlns:a16="http://schemas.microsoft.com/office/drawing/2014/main" id="{2DCD3D50-2AFE-F0FD-9D0C-DAB1498A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37" y="1013820"/>
            <a:ext cx="3813598" cy="300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C26CF-A1EC-AF80-7A23-BA1CB72ED229}"/>
              </a:ext>
            </a:extLst>
          </p:cNvPr>
          <p:cNvSpPr txBox="1"/>
          <p:nvPr/>
        </p:nvSpPr>
        <p:spPr>
          <a:xfrm>
            <a:off x="1027295" y="5519904"/>
            <a:ext cx="74698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Buzzer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65864-C383-7157-985E-1ECCDD8E6BB8}"/>
              </a:ext>
            </a:extLst>
          </p:cNvPr>
          <p:cNvSpPr txBox="1"/>
          <p:nvPr/>
        </p:nvSpPr>
        <p:spPr>
          <a:xfrm>
            <a:off x="1494263" y="65172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small electronic component that produces an audible sound.</a:t>
            </a:r>
          </a:p>
        </p:txBody>
      </p:sp>
      <p:pic>
        <p:nvPicPr>
          <p:cNvPr id="17" name="Picture 16" descr="A black round object with red wire&#10;&#10;Description automatically generated">
            <a:extLst>
              <a:ext uri="{FF2B5EF4-FFF2-40B4-BE49-F238E27FC236}">
                <a16:creationId xmlns:a16="http://schemas.microsoft.com/office/drawing/2014/main" id="{1D31824A-C144-9F91-14B7-1546945F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58" y="5423661"/>
            <a:ext cx="3115755" cy="173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5D22756-8531-7A96-42FE-B9EC61C2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8497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Login &amp; Registration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User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authentication protects user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39179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Account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account creation and management.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35619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Privacy and Data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protect user privacy and follow strict data protection rules.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6216"/>
            <a:ext cx="60681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Homepage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8898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22244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access to all app features: data, history, communication.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28898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126706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Historical measurments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974193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HR, SpO2, ECG; color-coded alerts for concerns.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28898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One-tap access to chat and historical data.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28898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navigation, clean interface for ease of use.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57964"/>
            <a:ext cx="84571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Profile Management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Update Details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959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Modify name, contact info, date of birth, and emergency contact.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History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395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Record past conditions, surgeries, allergies, and medications.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920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 notifications and reminders for health updates.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5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Chatbot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333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personalized medical advice and stroke prevention tips.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333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NLP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advanced NLP for accurate responses.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333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5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1105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24/7 support.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941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Mobile App: Measure Page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Bluetooth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to hardware for live measurements.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Video Tutorial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proper sensor placement and app navigation.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Manual Data Entry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blood pressure data for a comprehensive profile.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05A1EBB6-3E7C-41BB-BD7C-24D6A803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763"/>
          <a:stretch/>
        </p:blipFill>
        <p:spPr>
          <a:xfrm>
            <a:off x="1" y="1539"/>
            <a:ext cx="14630376" cy="82280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4465666" y="-2459381"/>
              <a:ext cx="18575051" cy="103354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75051" cy="103354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32400000" y="2103065" z="63771892"/>
                    <am3d:up dx="0" dy="36000000" dz="0"/>
                    <am3d:lookAt x="24577645" y="2103065" z="0"/>
                    <am3d:perspective fov="3600000"/>
                  </am3d:camera>
                  <am3d:trans>
                    <am3d:meterPerModelUnit n="474022" d="1000000"/>
                    <am3d:preTrans dx="-12808933" dy="-8828114" dz="-19695284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6310" ay="274238" az="10796519"/>
                    <am3d:postTrans dx="24577645" dy="2103064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65666" y="-2459381"/>
                <a:ext cx="18575051" cy="10335414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5448334-F96B-725E-5FDD-CDD4DF6B2D28}"/>
              </a:ext>
            </a:extLst>
          </p:cNvPr>
          <p:cNvSpPr/>
          <p:nvPr/>
        </p:nvSpPr>
        <p:spPr>
          <a:xfrm>
            <a:off x="11216640" y="353568"/>
            <a:ext cx="2133600" cy="2133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8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1D4E6BA-6FB0-A6CC-1E07-1DF3EA15E45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103872" y="1420368"/>
            <a:ext cx="4112768" cy="236003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EC54B2-1856-D926-7B2E-9A7B806ECD26}"/>
              </a:ext>
            </a:extLst>
          </p:cNvPr>
          <p:cNvSpPr txBox="1"/>
          <p:nvPr/>
        </p:nvSpPr>
        <p:spPr>
          <a:xfrm>
            <a:off x="10968753" y="872448"/>
            <a:ext cx="2610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15,000 passengers</a:t>
            </a:r>
          </a:p>
        </p:txBody>
      </p:sp>
    </p:spTree>
    <p:extLst>
      <p:ext uri="{BB962C8B-B14F-4D97-AF65-F5344CB8AC3E}">
        <p14:creationId xmlns:p14="http://schemas.microsoft.com/office/powerpoint/2010/main" val="236636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CB86CA92-395E-8D6C-9609-DE0355A0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74" y="4955791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6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1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97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79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05A1EBB6-3E7C-41BB-BD7C-24D6A803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763"/>
          <a:stretch/>
        </p:blipFill>
        <p:spPr>
          <a:xfrm>
            <a:off x="1" y="1539"/>
            <a:ext cx="14630376" cy="82280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4059266" y="4114801"/>
              <a:ext cx="18575051" cy="103354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75051" cy="103354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32027504" y="41247465" z="63817588"/>
                    <am3d:up dx="0" dy="36000000" dz="0"/>
                    <am3d:lookAt x="24205151" y="41247465" z="45686"/>
                    <am3d:perspective fov="4757471"/>
                  </am3d:camera>
                  <am3d:trans>
                    <am3d:meterPerModelUnit n="474022" d="1000000"/>
                    <am3d:preTrans dx="-11298258" dy="-33705340" dz="10491911"/>
                    <am3d:scale>
                      <am3d:sx n="1000000" d="1000000"/>
                      <am3d:sy n="1000000" d="1000000"/>
                      <am3d:sz n="1000000" d="1000000"/>
                    </am3d:scale>
                    <am3d:rot ax="-5719546" ay="-167" az="10798269"/>
                    <am3d:postTrans dx="24205151" dy="41247465" dz="45685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irplane">
                <a:extLst>
                  <a:ext uri="{FF2B5EF4-FFF2-40B4-BE49-F238E27FC236}">
                    <a16:creationId xmlns:a16="http://schemas.microsoft.com/office/drawing/2014/main" id="{3CBF08A2-0813-3B4E-182A-4D02C0A34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059266" y="4114801"/>
                <a:ext cx="18575051" cy="10335414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70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ECC85282-5D19-F59E-C6E9-C22D12E3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876" y="4945214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12097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42621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770817" y="2238650"/>
            <a:ext cx="13402383" cy="314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ar-EG" sz="2000" dirty="0"/>
              <a:t> </a:t>
            </a:r>
            <a:r>
              <a:rPr lang="en-US" sz="2000" dirty="0"/>
              <a:t> </a:t>
            </a:r>
            <a:r>
              <a:rPr lang="en-US" sz="2800" dirty="0"/>
              <a:t>We plan to launch our application on Google Play, aiming for positive feedback and a broad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impact on stroke prediction and prevention. 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ar-EG" sz="2800" dirty="0"/>
              <a:t>  </a:t>
            </a:r>
            <a:r>
              <a:rPr lang="en-US" sz="2800" dirty="0"/>
              <a:t>We would also like to extend our heartfelt thanks to Dr. Hussam </a:t>
            </a:r>
            <a:r>
              <a:rPr lang="en-US" sz="2800" dirty="0" err="1"/>
              <a:t>Elbehiery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for his invaluable guidance throughout this project."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5AA54A-6F87-CD33-881E-5D108D2A2E7E}"/>
              </a:ext>
            </a:extLst>
          </p:cNvPr>
          <p:cNvSpPr txBox="1"/>
          <p:nvPr/>
        </p:nvSpPr>
        <p:spPr>
          <a:xfrm>
            <a:off x="0" y="522052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64519" y="3243723"/>
                </a:moveTo>
                <a:lnTo>
                  <a:pt x="532218" y="3243723"/>
                </a:lnTo>
                <a:cubicBezTo>
                  <a:pt x="590945" y="3243723"/>
                  <a:pt x="632367" y="3245583"/>
                  <a:pt x="656484" y="3249304"/>
                </a:cubicBezTo>
                <a:cubicBezTo>
                  <a:pt x="732526" y="3262327"/>
                  <a:pt x="770547" y="3305735"/>
                  <a:pt x="770547" y="3379529"/>
                </a:cubicBezTo>
                <a:cubicBezTo>
                  <a:pt x="770547" y="3425417"/>
                  <a:pt x="751691" y="3459524"/>
                  <a:pt x="713980" y="3481848"/>
                </a:cubicBezTo>
                <a:cubicBezTo>
                  <a:pt x="680591" y="3501692"/>
                  <a:pt x="621859" y="3511614"/>
                  <a:pt x="537785" y="3511614"/>
                </a:cubicBezTo>
                <a:lnTo>
                  <a:pt x="464519" y="3511614"/>
                </a:lnTo>
                <a:close/>
                <a:moveTo>
                  <a:pt x="7662516" y="3135823"/>
                </a:moveTo>
                <a:cubicBezTo>
                  <a:pt x="7716825" y="3135823"/>
                  <a:pt x="7763114" y="3154802"/>
                  <a:pt x="7801382" y="3192760"/>
                </a:cubicBezTo>
                <a:cubicBezTo>
                  <a:pt x="7839650" y="3230718"/>
                  <a:pt x="7858783" y="3276851"/>
                  <a:pt x="7858783" y="3331160"/>
                </a:cubicBezTo>
                <a:cubicBezTo>
                  <a:pt x="7858783" y="3386089"/>
                  <a:pt x="7839804" y="3432377"/>
                  <a:pt x="7801847" y="3470025"/>
                </a:cubicBezTo>
                <a:cubicBezTo>
                  <a:pt x="7763889" y="3507673"/>
                  <a:pt x="7717445" y="3526497"/>
                  <a:pt x="7662516" y="3526497"/>
                </a:cubicBezTo>
                <a:cubicBezTo>
                  <a:pt x="7601415" y="3526497"/>
                  <a:pt x="7551734" y="3503659"/>
                  <a:pt x="7513470" y="3457983"/>
                </a:cubicBezTo>
                <a:cubicBezTo>
                  <a:pt x="7481990" y="3420960"/>
                  <a:pt x="7466249" y="3378686"/>
                  <a:pt x="7466249" y="3331160"/>
                </a:cubicBezTo>
                <a:cubicBezTo>
                  <a:pt x="7466249" y="3283634"/>
                  <a:pt x="7481990" y="3241359"/>
                  <a:pt x="7513470" y="3204336"/>
                </a:cubicBezTo>
                <a:cubicBezTo>
                  <a:pt x="7552353" y="3158660"/>
                  <a:pt x="7602036" y="3135823"/>
                  <a:pt x="7662516" y="3135823"/>
                </a:cubicBezTo>
                <a:close/>
                <a:moveTo>
                  <a:pt x="3633442" y="3135823"/>
                </a:moveTo>
                <a:cubicBezTo>
                  <a:pt x="3687751" y="3135823"/>
                  <a:pt x="3734039" y="3154802"/>
                  <a:pt x="3772307" y="3192760"/>
                </a:cubicBezTo>
                <a:cubicBezTo>
                  <a:pt x="3810575" y="3230718"/>
                  <a:pt x="3829709" y="3276851"/>
                  <a:pt x="3829709" y="3331160"/>
                </a:cubicBezTo>
                <a:cubicBezTo>
                  <a:pt x="3829709" y="3386089"/>
                  <a:pt x="3810730" y="3432377"/>
                  <a:pt x="3772772" y="3470025"/>
                </a:cubicBezTo>
                <a:cubicBezTo>
                  <a:pt x="3734814" y="3507673"/>
                  <a:pt x="3688371" y="3526497"/>
                  <a:pt x="3633442" y="3526497"/>
                </a:cubicBezTo>
                <a:cubicBezTo>
                  <a:pt x="3572341" y="3526497"/>
                  <a:pt x="3522659" y="3503659"/>
                  <a:pt x="3484396" y="3457983"/>
                </a:cubicBezTo>
                <a:cubicBezTo>
                  <a:pt x="3452915" y="3420960"/>
                  <a:pt x="3437175" y="3378686"/>
                  <a:pt x="3437175" y="3331160"/>
                </a:cubicBezTo>
                <a:cubicBezTo>
                  <a:pt x="3437175" y="3283634"/>
                  <a:pt x="3452915" y="3241359"/>
                  <a:pt x="3484396" y="3204336"/>
                </a:cubicBezTo>
                <a:cubicBezTo>
                  <a:pt x="3523279" y="3158660"/>
                  <a:pt x="3572961" y="3135823"/>
                  <a:pt x="3633442" y="3135823"/>
                </a:cubicBezTo>
                <a:close/>
                <a:moveTo>
                  <a:pt x="10764392" y="3067920"/>
                </a:moveTo>
                <a:cubicBezTo>
                  <a:pt x="10858147" y="3067920"/>
                  <a:pt x="10915818" y="3116599"/>
                  <a:pt x="10937405" y="3213958"/>
                </a:cubicBezTo>
                <a:lnTo>
                  <a:pt x="10590449" y="3213958"/>
                </a:lnTo>
                <a:cubicBezTo>
                  <a:pt x="10597232" y="3172235"/>
                  <a:pt x="10613267" y="3139044"/>
                  <a:pt x="10638557" y="3114385"/>
                </a:cubicBezTo>
                <a:cubicBezTo>
                  <a:pt x="10670637" y="3083408"/>
                  <a:pt x="10712582" y="3067920"/>
                  <a:pt x="10764392" y="3067920"/>
                </a:cubicBezTo>
                <a:close/>
                <a:moveTo>
                  <a:pt x="2525267" y="3067920"/>
                </a:moveTo>
                <a:cubicBezTo>
                  <a:pt x="2619022" y="3067920"/>
                  <a:pt x="2676692" y="3116599"/>
                  <a:pt x="2698281" y="3213958"/>
                </a:cubicBezTo>
                <a:lnTo>
                  <a:pt x="2351325" y="3213958"/>
                </a:lnTo>
                <a:cubicBezTo>
                  <a:pt x="2358107" y="3172235"/>
                  <a:pt x="2374143" y="3139044"/>
                  <a:pt x="2399433" y="3114385"/>
                </a:cubicBezTo>
                <a:cubicBezTo>
                  <a:pt x="2431514" y="3083408"/>
                  <a:pt x="2473459" y="3067920"/>
                  <a:pt x="2525267" y="3067920"/>
                </a:cubicBezTo>
                <a:close/>
                <a:moveTo>
                  <a:pt x="11980627" y="2887466"/>
                </a:moveTo>
                <a:cubicBezTo>
                  <a:pt x="11911978" y="2887466"/>
                  <a:pt x="11852612" y="2902349"/>
                  <a:pt x="11802527" y="2932114"/>
                </a:cubicBezTo>
                <a:cubicBezTo>
                  <a:pt x="11765417" y="2954439"/>
                  <a:pt x="11730782" y="2990715"/>
                  <a:pt x="11698623" y="3040945"/>
                </a:cubicBezTo>
                <a:lnTo>
                  <a:pt x="11698623" y="2899558"/>
                </a:lnTo>
                <a:lnTo>
                  <a:pt x="11392595" y="2899558"/>
                </a:lnTo>
                <a:lnTo>
                  <a:pt x="11392595" y="3762761"/>
                </a:lnTo>
                <a:lnTo>
                  <a:pt x="11698623" y="3762761"/>
                </a:lnTo>
                <a:lnTo>
                  <a:pt x="11698623" y="3393482"/>
                </a:lnTo>
                <a:cubicBezTo>
                  <a:pt x="11698623" y="3343252"/>
                  <a:pt x="11704190" y="3303255"/>
                  <a:pt x="11715323" y="3273489"/>
                </a:cubicBezTo>
                <a:cubicBezTo>
                  <a:pt x="11745011" y="3191013"/>
                  <a:pt x="11809944" y="3149775"/>
                  <a:pt x="11910122" y="3149775"/>
                </a:cubicBezTo>
                <a:cubicBezTo>
                  <a:pt x="11954034" y="3149775"/>
                  <a:pt x="11997326" y="3160007"/>
                  <a:pt x="12039998" y="3180471"/>
                </a:cubicBezTo>
                <a:lnTo>
                  <a:pt x="12039998" y="2890242"/>
                </a:lnTo>
                <a:cubicBezTo>
                  <a:pt x="12016502" y="2888391"/>
                  <a:pt x="11996711" y="2887466"/>
                  <a:pt x="11980627" y="2887466"/>
                </a:cubicBezTo>
                <a:close/>
                <a:moveTo>
                  <a:pt x="1874602" y="2887466"/>
                </a:moveTo>
                <a:cubicBezTo>
                  <a:pt x="1805953" y="2887466"/>
                  <a:pt x="1746587" y="2902349"/>
                  <a:pt x="1696502" y="2932114"/>
                </a:cubicBezTo>
                <a:cubicBezTo>
                  <a:pt x="1659392" y="2954439"/>
                  <a:pt x="1624758" y="2990715"/>
                  <a:pt x="1592599" y="3040945"/>
                </a:cubicBezTo>
                <a:lnTo>
                  <a:pt x="1592599" y="2899558"/>
                </a:lnTo>
                <a:lnTo>
                  <a:pt x="1286571" y="2899558"/>
                </a:lnTo>
                <a:lnTo>
                  <a:pt x="1286571" y="3762761"/>
                </a:lnTo>
                <a:lnTo>
                  <a:pt x="1592599" y="3762761"/>
                </a:lnTo>
                <a:lnTo>
                  <a:pt x="1592599" y="3393482"/>
                </a:lnTo>
                <a:cubicBezTo>
                  <a:pt x="1592599" y="3343252"/>
                  <a:pt x="1598166" y="3303255"/>
                  <a:pt x="1609298" y="3273489"/>
                </a:cubicBezTo>
                <a:cubicBezTo>
                  <a:pt x="1638987" y="3191013"/>
                  <a:pt x="1703920" y="3149775"/>
                  <a:pt x="1804098" y="3149775"/>
                </a:cubicBezTo>
                <a:cubicBezTo>
                  <a:pt x="1848010" y="3149775"/>
                  <a:pt x="1891302" y="3160007"/>
                  <a:pt x="1933974" y="3180471"/>
                </a:cubicBezTo>
                <a:lnTo>
                  <a:pt x="1933974" y="2890242"/>
                </a:lnTo>
                <a:cubicBezTo>
                  <a:pt x="1910477" y="2888391"/>
                  <a:pt x="1890686" y="2887466"/>
                  <a:pt x="1874602" y="2887466"/>
                </a:cubicBezTo>
                <a:close/>
                <a:moveTo>
                  <a:pt x="8948305" y="2880955"/>
                </a:moveTo>
                <a:cubicBezTo>
                  <a:pt x="8875857" y="2880955"/>
                  <a:pt x="8815488" y="2894597"/>
                  <a:pt x="8767196" y="2921882"/>
                </a:cubicBezTo>
                <a:cubicBezTo>
                  <a:pt x="8737470" y="2938626"/>
                  <a:pt x="8704962" y="2967461"/>
                  <a:pt x="8669673" y="3008389"/>
                </a:cubicBezTo>
                <a:lnTo>
                  <a:pt x="8669673" y="2899558"/>
                </a:lnTo>
                <a:lnTo>
                  <a:pt x="8363645" y="2899558"/>
                </a:lnTo>
                <a:lnTo>
                  <a:pt x="8363645" y="3762761"/>
                </a:lnTo>
                <a:lnTo>
                  <a:pt x="8669673" y="3762761"/>
                </a:lnTo>
                <a:lnTo>
                  <a:pt x="8669673" y="3300464"/>
                </a:lnTo>
                <a:cubicBezTo>
                  <a:pt x="8669673" y="3240002"/>
                  <a:pt x="8683849" y="3195582"/>
                  <a:pt x="8712200" y="3167202"/>
                </a:cubicBezTo>
                <a:cubicBezTo>
                  <a:pt x="8743632" y="3135740"/>
                  <a:pt x="8782457" y="3120010"/>
                  <a:pt x="8828675" y="3120010"/>
                </a:cubicBezTo>
                <a:cubicBezTo>
                  <a:pt x="8879205" y="3120010"/>
                  <a:pt x="8917105" y="3138279"/>
                  <a:pt x="8942375" y="3174817"/>
                </a:cubicBezTo>
                <a:cubicBezTo>
                  <a:pt x="8959631" y="3199584"/>
                  <a:pt x="8968260" y="3250046"/>
                  <a:pt x="8968260" y="3326204"/>
                </a:cubicBezTo>
                <a:lnTo>
                  <a:pt x="8968260" y="3762761"/>
                </a:lnTo>
                <a:lnTo>
                  <a:pt x="9274288" y="3762761"/>
                </a:lnTo>
                <a:lnTo>
                  <a:pt x="9274288" y="3213027"/>
                </a:lnTo>
                <a:cubicBezTo>
                  <a:pt x="9274288" y="3098926"/>
                  <a:pt x="9241165" y="3013350"/>
                  <a:pt x="9174919" y="2956299"/>
                </a:cubicBezTo>
                <a:cubicBezTo>
                  <a:pt x="9116715" y="2906069"/>
                  <a:pt x="9041177" y="2880955"/>
                  <a:pt x="8948305" y="2880955"/>
                </a:cubicBezTo>
                <a:close/>
                <a:moveTo>
                  <a:pt x="10752300" y="2875373"/>
                </a:moveTo>
                <a:cubicBezTo>
                  <a:pt x="10599751" y="2875373"/>
                  <a:pt x="10481619" y="2918472"/>
                  <a:pt x="10397903" y="3004668"/>
                </a:cubicBezTo>
                <a:cubicBezTo>
                  <a:pt x="10314187" y="3090864"/>
                  <a:pt x="10272329" y="3202796"/>
                  <a:pt x="10272329" y="3340461"/>
                </a:cubicBezTo>
                <a:cubicBezTo>
                  <a:pt x="10272329" y="3456423"/>
                  <a:pt x="10305815" y="3554712"/>
                  <a:pt x="10372788" y="3635327"/>
                </a:cubicBezTo>
                <a:cubicBezTo>
                  <a:pt x="10462085" y="3743228"/>
                  <a:pt x="10595409" y="3797178"/>
                  <a:pt x="10772764" y="3797178"/>
                </a:cubicBezTo>
                <a:cubicBezTo>
                  <a:pt x="10912290" y="3797178"/>
                  <a:pt x="11023602" y="3758542"/>
                  <a:pt x="11106697" y="3681269"/>
                </a:cubicBezTo>
                <a:cubicBezTo>
                  <a:pt x="11152585" y="3638617"/>
                  <a:pt x="11187313" y="3578344"/>
                  <a:pt x="11210876" y="3500452"/>
                </a:cubicBezTo>
                <a:lnTo>
                  <a:pt x="10915080" y="3500452"/>
                </a:lnTo>
                <a:cubicBezTo>
                  <a:pt x="10881169" y="3555022"/>
                  <a:pt x="10832451" y="3582307"/>
                  <a:pt x="10768927" y="3582307"/>
                </a:cubicBezTo>
                <a:cubicBezTo>
                  <a:pt x="10644360" y="3582307"/>
                  <a:pt x="10582077" y="3517505"/>
                  <a:pt x="10582077" y="3387900"/>
                </a:cubicBezTo>
                <a:lnTo>
                  <a:pt x="11222969" y="3387900"/>
                </a:lnTo>
                <a:lnTo>
                  <a:pt x="11222969" y="3348760"/>
                </a:lnTo>
                <a:cubicBezTo>
                  <a:pt x="11222969" y="3246877"/>
                  <a:pt x="11200335" y="3157420"/>
                  <a:pt x="11155066" y="3080390"/>
                </a:cubicBezTo>
                <a:cubicBezTo>
                  <a:pt x="11074450" y="2943712"/>
                  <a:pt x="10940195" y="2875373"/>
                  <a:pt x="10752300" y="2875373"/>
                </a:cubicBezTo>
                <a:close/>
                <a:moveTo>
                  <a:pt x="2513176" y="2875373"/>
                </a:moveTo>
                <a:cubicBezTo>
                  <a:pt x="2360626" y="2875373"/>
                  <a:pt x="2242494" y="2918472"/>
                  <a:pt x="2158779" y="3004668"/>
                </a:cubicBezTo>
                <a:cubicBezTo>
                  <a:pt x="2075063" y="3090864"/>
                  <a:pt x="2033205" y="3202796"/>
                  <a:pt x="2033205" y="3340461"/>
                </a:cubicBezTo>
                <a:cubicBezTo>
                  <a:pt x="2033205" y="3456423"/>
                  <a:pt x="2066691" y="3554712"/>
                  <a:pt x="2133663" y="3635327"/>
                </a:cubicBezTo>
                <a:cubicBezTo>
                  <a:pt x="2222961" y="3743228"/>
                  <a:pt x="2356285" y="3797178"/>
                  <a:pt x="2533639" y="3797178"/>
                </a:cubicBezTo>
                <a:cubicBezTo>
                  <a:pt x="2673166" y="3797178"/>
                  <a:pt x="2784477" y="3758542"/>
                  <a:pt x="2867572" y="3681269"/>
                </a:cubicBezTo>
                <a:cubicBezTo>
                  <a:pt x="2913461" y="3638617"/>
                  <a:pt x="2948188" y="3578344"/>
                  <a:pt x="2971752" y="3500452"/>
                </a:cubicBezTo>
                <a:lnTo>
                  <a:pt x="2675956" y="3500452"/>
                </a:lnTo>
                <a:cubicBezTo>
                  <a:pt x="2642043" y="3555022"/>
                  <a:pt x="2593325" y="3582307"/>
                  <a:pt x="2529802" y="3582307"/>
                </a:cubicBezTo>
                <a:cubicBezTo>
                  <a:pt x="2405236" y="3582307"/>
                  <a:pt x="2342953" y="3517505"/>
                  <a:pt x="2342953" y="3387900"/>
                </a:cubicBezTo>
                <a:lnTo>
                  <a:pt x="2983844" y="3387900"/>
                </a:lnTo>
                <a:lnTo>
                  <a:pt x="2983844" y="3348760"/>
                </a:lnTo>
                <a:cubicBezTo>
                  <a:pt x="2983844" y="3246877"/>
                  <a:pt x="2961210" y="3157420"/>
                  <a:pt x="2915942" y="3080390"/>
                </a:cubicBezTo>
                <a:cubicBezTo>
                  <a:pt x="2835326" y="2943712"/>
                  <a:pt x="2701071" y="2875373"/>
                  <a:pt x="2513176" y="2875373"/>
                </a:cubicBezTo>
                <a:close/>
                <a:moveTo>
                  <a:pt x="9930136" y="2872583"/>
                </a:moveTo>
                <a:cubicBezTo>
                  <a:pt x="9772627" y="2872583"/>
                  <a:pt x="9647672" y="2925913"/>
                  <a:pt x="9555275" y="3032573"/>
                </a:cubicBezTo>
                <a:cubicBezTo>
                  <a:pt x="9480861" y="3118149"/>
                  <a:pt x="9443654" y="3217988"/>
                  <a:pt x="9443654" y="3332090"/>
                </a:cubicBezTo>
                <a:cubicBezTo>
                  <a:pt x="9443654" y="3445571"/>
                  <a:pt x="9480861" y="3545410"/>
                  <a:pt x="9555275" y="3631606"/>
                </a:cubicBezTo>
                <a:cubicBezTo>
                  <a:pt x="9647672" y="3738266"/>
                  <a:pt x="9772627" y="3791597"/>
                  <a:pt x="9930136" y="3791597"/>
                </a:cubicBezTo>
                <a:cubicBezTo>
                  <a:pt x="9999590" y="3791597"/>
                  <a:pt x="10065942" y="3775784"/>
                  <a:pt x="10129194" y="3744158"/>
                </a:cubicBezTo>
                <a:lnTo>
                  <a:pt x="10129194" y="3484639"/>
                </a:lnTo>
                <a:cubicBezTo>
                  <a:pt x="10074760" y="3521846"/>
                  <a:pt x="10022180" y="3540449"/>
                  <a:pt x="9971457" y="3540449"/>
                </a:cubicBezTo>
                <a:cubicBezTo>
                  <a:pt x="9910839" y="3540449"/>
                  <a:pt x="9860739" y="3520916"/>
                  <a:pt x="9821153" y="3481848"/>
                </a:cubicBezTo>
                <a:cubicBezTo>
                  <a:pt x="9781567" y="3442781"/>
                  <a:pt x="9761774" y="3392861"/>
                  <a:pt x="9761774" y="3332090"/>
                </a:cubicBezTo>
                <a:cubicBezTo>
                  <a:pt x="9761774" y="3271318"/>
                  <a:pt x="9781567" y="3221399"/>
                  <a:pt x="9821153" y="3182332"/>
                </a:cubicBezTo>
                <a:cubicBezTo>
                  <a:pt x="9860739" y="3143264"/>
                  <a:pt x="9910839" y="3123730"/>
                  <a:pt x="9971457" y="3123730"/>
                </a:cubicBezTo>
                <a:cubicBezTo>
                  <a:pt x="10022800" y="3123730"/>
                  <a:pt x="10075379" y="3142644"/>
                  <a:pt x="10129194" y="3180471"/>
                </a:cubicBezTo>
                <a:lnTo>
                  <a:pt x="10129194" y="2920952"/>
                </a:lnTo>
                <a:cubicBezTo>
                  <a:pt x="10067182" y="2888706"/>
                  <a:pt x="10000829" y="2872583"/>
                  <a:pt x="9930136" y="2872583"/>
                </a:cubicBezTo>
                <a:close/>
                <a:moveTo>
                  <a:pt x="7581024" y="2872583"/>
                </a:moveTo>
                <a:cubicBezTo>
                  <a:pt x="7475740" y="2872583"/>
                  <a:pt x="7382533" y="2907586"/>
                  <a:pt x="7301405" y="2977591"/>
                </a:cubicBezTo>
                <a:cubicBezTo>
                  <a:pt x="7199221" y="3065551"/>
                  <a:pt x="7148129" y="3183252"/>
                  <a:pt x="7148129" y="3330695"/>
                </a:cubicBezTo>
                <a:cubicBezTo>
                  <a:pt x="7148129" y="3475657"/>
                  <a:pt x="7197981" y="3592122"/>
                  <a:pt x="7297684" y="3680092"/>
                </a:cubicBezTo>
                <a:cubicBezTo>
                  <a:pt x="7381293" y="3753808"/>
                  <a:pt x="7476666" y="3790666"/>
                  <a:pt x="7583800" y="3790666"/>
                </a:cubicBezTo>
                <a:cubicBezTo>
                  <a:pt x="7650065" y="3790666"/>
                  <a:pt x="7709209" y="3776094"/>
                  <a:pt x="7761231" y="3746948"/>
                </a:cubicBezTo>
                <a:cubicBezTo>
                  <a:pt x="7790958" y="3730205"/>
                  <a:pt x="7820375" y="3703540"/>
                  <a:pt x="7849482" y="3666953"/>
                </a:cubicBezTo>
                <a:lnTo>
                  <a:pt x="7849482" y="3762761"/>
                </a:lnTo>
                <a:lnTo>
                  <a:pt x="8155510" y="3762761"/>
                </a:lnTo>
                <a:lnTo>
                  <a:pt x="8155510" y="2899558"/>
                </a:lnTo>
                <a:lnTo>
                  <a:pt x="7849482" y="2899558"/>
                </a:lnTo>
                <a:lnTo>
                  <a:pt x="7849482" y="2984204"/>
                </a:lnTo>
                <a:cubicBezTo>
                  <a:pt x="7816654" y="2950098"/>
                  <a:pt x="7784762" y="2925603"/>
                  <a:pt x="7753805" y="2910720"/>
                </a:cubicBezTo>
                <a:cubicBezTo>
                  <a:pt x="7699922" y="2885296"/>
                  <a:pt x="7642329" y="2872583"/>
                  <a:pt x="7581024" y="2872583"/>
                </a:cubicBezTo>
                <a:close/>
                <a:moveTo>
                  <a:pt x="6805936" y="2872583"/>
                </a:moveTo>
                <a:cubicBezTo>
                  <a:pt x="6648426" y="2872583"/>
                  <a:pt x="6523473" y="2925913"/>
                  <a:pt x="6431075" y="3032573"/>
                </a:cubicBezTo>
                <a:cubicBezTo>
                  <a:pt x="6356661" y="3118149"/>
                  <a:pt x="6319454" y="3217988"/>
                  <a:pt x="6319454" y="3332090"/>
                </a:cubicBezTo>
                <a:cubicBezTo>
                  <a:pt x="6319454" y="3445571"/>
                  <a:pt x="6356661" y="3545410"/>
                  <a:pt x="6431075" y="3631606"/>
                </a:cubicBezTo>
                <a:cubicBezTo>
                  <a:pt x="6523473" y="3738266"/>
                  <a:pt x="6648426" y="3791597"/>
                  <a:pt x="6805936" y="3791597"/>
                </a:cubicBezTo>
                <a:cubicBezTo>
                  <a:pt x="6875389" y="3791597"/>
                  <a:pt x="6941742" y="3775784"/>
                  <a:pt x="7004994" y="3744158"/>
                </a:cubicBezTo>
                <a:lnTo>
                  <a:pt x="7004994" y="3484639"/>
                </a:lnTo>
                <a:cubicBezTo>
                  <a:pt x="6950559" y="3521846"/>
                  <a:pt x="6897980" y="3540449"/>
                  <a:pt x="6847256" y="3540449"/>
                </a:cubicBezTo>
                <a:cubicBezTo>
                  <a:pt x="6786640" y="3540449"/>
                  <a:pt x="6736539" y="3520916"/>
                  <a:pt x="6696953" y="3481848"/>
                </a:cubicBezTo>
                <a:cubicBezTo>
                  <a:pt x="6657367" y="3442781"/>
                  <a:pt x="6637574" y="3392861"/>
                  <a:pt x="6637574" y="3332090"/>
                </a:cubicBezTo>
                <a:cubicBezTo>
                  <a:pt x="6637574" y="3271318"/>
                  <a:pt x="6657367" y="3221399"/>
                  <a:pt x="6696953" y="3182332"/>
                </a:cubicBezTo>
                <a:cubicBezTo>
                  <a:pt x="6736539" y="3143264"/>
                  <a:pt x="6786640" y="3123730"/>
                  <a:pt x="6847256" y="3123730"/>
                </a:cubicBezTo>
                <a:cubicBezTo>
                  <a:pt x="6898600" y="3123730"/>
                  <a:pt x="6951180" y="3142644"/>
                  <a:pt x="7004994" y="3180471"/>
                </a:cubicBezTo>
                <a:lnTo>
                  <a:pt x="7004994" y="2920952"/>
                </a:lnTo>
                <a:cubicBezTo>
                  <a:pt x="6942982" y="2888706"/>
                  <a:pt x="6876629" y="2872583"/>
                  <a:pt x="6805936" y="2872583"/>
                </a:cubicBezTo>
                <a:close/>
                <a:moveTo>
                  <a:pt x="3551950" y="2872583"/>
                </a:moveTo>
                <a:cubicBezTo>
                  <a:pt x="3446665" y="2872583"/>
                  <a:pt x="3353459" y="2907586"/>
                  <a:pt x="3272330" y="2977591"/>
                </a:cubicBezTo>
                <a:cubicBezTo>
                  <a:pt x="3170147" y="3065551"/>
                  <a:pt x="3119055" y="3183252"/>
                  <a:pt x="3119055" y="3330695"/>
                </a:cubicBezTo>
                <a:cubicBezTo>
                  <a:pt x="3119055" y="3475657"/>
                  <a:pt x="3168907" y="3592122"/>
                  <a:pt x="3268609" y="3680092"/>
                </a:cubicBezTo>
                <a:cubicBezTo>
                  <a:pt x="3352218" y="3753808"/>
                  <a:pt x="3447591" y="3790666"/>
                  <a:pt x="3554726" y="3790666"/>
                </a:cubicBezTo>
                <a:cubicBezTo>
                  <a:pt x="3620991" y="3790666"/>
                  <a:pt x="3680135" y="3776094"/>
                  <a:pt x="3732157" y="3746948"/>
                </a:cubicBezTo>
                <a:cubicBezTo>
                  <a:pt x="3761884" y="3730205"/>
                  <a:pt x="3791301" y="3703540"/>
                  <a:pt x="3820407" y="3666953"/>
                </a:cubicBezTo>
                <a:lnTo>
                  <a:pt x="3820407" y="3762761"/>
                </a:lnTo>
                <a:lnTo>
                  <a:pt x="4126435" y="3762761"/>
                </a:lnTo>
                <a:lnTo>
                  <a:pt x="4126435" y="2899558"/>
                </a:lnTo>
                <a:lnTo>
                  <a:pt x="3820407" y="2899558"/>
                </a:lnTo>
                <a:lnTo>
                  <a:pt x="3820407" y="2984204"/>
                </a:lnTo>
                <a:cubicBezTo>
                  <a:pt x="3787580" y="2950098"/>
                  <a:pt x="3755687" y="2925603"/>
                  <a:pt x="3724730" y="2910720"/>
                </a:cubicBezTo>
                <a:cubicBezTo>
                  <a:pt x="3670848" y="2885296"/>
                  <a:pt x="3613254" y="2872583"/>
                  <a:pt x="3551950" y="2872583"/>
                </a:cubicBezTo>
                <a:close/>
                <a:moveTo>
                  <a:pt x="4731756" y="2868862"/>
                </a:moveTo>
                <a:cubicBezTo>
                  <a:pt x="4593470" y="2868862"/>
                  <a:pt x="4491151" y="2905076"/>
                  <a:pt x="4424798" y="2977504"/>
                </a:cubicBezTo>
                <a:cubicBezTo>
                  <a:pt x="4373329" y="3033838"/>
                  <a:pt x="4347594" y="3099769"/>
                  <a:pt x="4347594" y="3175297"/>
                </a:cubicBezTo>
                <a:cubicBezTo>
                  <a:pt x="4347594" y="3214297"/>
                  <a:pt x="4353470" y="3247730"/>
                  <a:pt x="4365223" y="3275596"/>
                </a:cubicBezTo>
                <a:cubicBezTo>
                  <a:pt x="4386879" y="3326979"/>
                  <a:pt x="4428635" y="3364738"/>
                  <a:pt x="4490493" y="3388874"/>
                </a:cubicBezTo>
                <a:cubicBezTo>
                  <a:pt x="4507817" y="3395686"/>
                  <a:pt x="4544626" y="3405283"/>
                  <a:pt x="4600921" y="3417666"/>
                </a:cubicBezTo>
                <a:cubicBezTo>
                  <a:pt x="4651025" y="3428828"/>
                  <a:pt x="4683193" y="3438440"/>
                  <a:pt x="4697427" y="3446501"/>
                </a:cubicBezTo>
                <a:cubicBezTo>
                  <a:pt x="4719693" y="3458904"/>
                  <a:pt x="4730826" y="3476577"/>
                  <a:pt x="4730826" y="3499521"/>
                </a:cubicBezTo>
                <a:cubicBezTo>
                  <a:pt x="4730826" y="3543550"/>
                  <a:pt x="4698977" y="3565564"/>
                  <a:pt x="4635279" y="3565564"/>
                </a:cubicBezTo>
                <a:cubicBezTo>
                  <a:pt x="4560449" y="3565564"/>
                  <a:pt x="4479437" y="3537039"/>
                  <a:pt x="4392243" y="3479988"/>
                </a:cubicBezTo>
                <a:lnTo>
                  <a:pt x="4281551" y="3695789"/>
                </a:lnTo>
                <a:cubicBezTo>
                  <a:pt x="4393173" y="3762141"/>
                  <a:pt x="4508204" y="3795317"/>
                  <a:pt x="4626646" y="3795317"/>
                </a:cubicBezTo>
                <a:cubicBezTo>
                  <a:pt x="4760592" y="3795317"/>
                  <a:pt x="4864462" y="3762451"/>
                  <a:pt x="4938255" y="3696719"/>
                </a:cubicBezTo>
                <a:cubicBezTo>
                  <a:pt x="5003987" y="3638428"/>
                  <a:pt x="5036853" y="3563394"/>
                  <a:pt x="5036853" y="3471616"/>
                </a:cubicBezTo>
                <a:cubicBezTo>
                  <a:pt x="5036853" y="3398442"/>
                  <a:pt x="5013037" y="3338911"/>
                  <a:pt x="4965404" y="3293023"/>
                </a:cubicBezTo>
                <a:cubicBezTo>
                  <a:pt x="4927665" y="3256436"/>
                  <a:pt x="4868894" y="3229770"/>
                  <a:pt x="4789092" y="3213027"/>
                </a:cubicBezTo>
                <a:cubicBezTo>
                  <a:pt x="4734658" y="3201865"/>
                  <a:pt x="4701874" y="3193494"/>
                  <a:pt x="4690741" y="3187913"/>
                </a:cubicBezTo>
                <a:cubicBezTo>
                  <a:pt x="4665995" y="3176033"/>
                  <a:pt x="4653622" y="3160400"/>
                  <a:pt x="4653622" y="3141011"/>
                </a:cubicBezTo>
                <a:cubicBezTo>
                  <a:pt x="4653622" y="3098485"/>
                  <a:pt x="4684207" y="3077222"/>
                  <a:pt x="4745374" y="3077222"/>
                </a:cubicBezTo>
                <a:cubicBezTo>
                  <a:pt x="4797270" y="3077222"/>
                  <a:pt x="4851643" y="3092104"/>
                  <a:pt x="4908490" y="3121870"/>
                </a:cubicBezTo>
                <a:lnTo>
                  <a:pt x="5011739" y="2924673"/>
                </a:lnTo>
                <a:cubicBezTo>
                  <a:pt x="4921202" y="2887466"/>
                  <a:pt x="4827874" y="2868862"/>
                  <a:pt x="4731756" y="2868862"/>
                </a:cubicBezTo>
                <a:close/>
                <a:moveTo>
                  <a:pt x="464519" y="2744219"/>
                </a:moveTo>
                <a:lnTo>
                  <a:pt x="524719" y="2744219"/>
                </a:lnTo>
                <a:cubicBezTo>
                  <a:pt x="555589" y="2744219"/>
                  <a:pt x="580282" y="2747319"/>
                  <a:pt x="598799" y="2753520"/>
                </a:cubicBezTo>
                <a:cubicBezTo>
                  <a:pt x="650665" y="2772124"/>
                  <a:pt x="676599" y="2810261"/>
                  <a:pt x="676599" y="2867932"/>
                </a:cubicBezTo>
                <a:cubicBezTo>
                  <a:pt x="676599" y="2900798"/>
                  <a:pt x="666721" y="2928394"/>
                  <a:pt x="646964" y="2950718"/>
                </a:cubicBezTo>
                <a:cubicBezTo>
                  <a:pt x="622266" y="2978623"/>
                  <a:pt x="581518" y="2992576"/>
                  <a:pt x="524719" y="2992576"/>
                </a:cubicBezTo>
                <a:lnTo>
                  <a:pt x="464519" y="2992576"/>
                </a:lnTo>
                <a:close/>
                <a:moveTo>
                  <a:pt x="5227167" y="2640039"/>
                </a:moveTo>
                <a:lnTo>
                  <a:pt x="5227167" y="2899558"/>
                </a:lnTo>
                <a:lnTo>
                  <a:pt x="5126708" y="2899558"/>
                </a:lnTo>
                <a:lnTo>
                  <a:pt x="5126708" y="3149775"/>
                </a:lnTo>
                <a:lnTo>
                  <a:pt x="5227167" y="3149775"/>
                </a:lnTo>
                <a:lnTo>
                  <a:pt x="5227167" y="3762761"/>
                </a:lnTo>
                <a:lnTo>
                  <a:pt x="5533195" y="3762761"/>
                </a:lnTo>
                <a:lnTo>
                  <a:pt x="5533195" y="3149775"/>
                </a:lnTo>
                <a:lnTo>
                  <a:pt x="5707138" y="3149775"/>
                </a:lnTo>
                <a:lnTo>
                  <a:pt x="5707138" y="2899558"/>
                </a:lnTo>
                <a:lnTo>
                  <a:pt x="5533195" y="2899558"/>
                </a:lnTo>
                <a:lnTo>
                  <a:pt x="5533195" y="2640039"/>
                </a:lnTo>
                <a:close/>
                <a:moveTo>
                  <a:pt x="134306" y="2493071"/>
                </a:moveTo>
                <a:lnTo>
                  <a:pt x="134306" y="3762761"/>
                </a:lnTo>
                <a:lnTo>
                  <a:pt x="662646" y="3762761"/>
                </a:lnTo>
                <a:cubicBezTo>
                  <a:pt x="822637" y="3762761"/>
                  <a:pt x="941699" y="3719663"/>
                  <a:pt x="1019834" y="3633467"/>
                </a:cubicBezTo>
                <a:cubicBezTo>
                  <a:pt x="1073784" y="3573936"/>
                  <a:pt x="1100759" y="3496731"/>
                  <a:pt x="1100759" y="3401853"/>
                </a:cubicBezTo>
                <a:cubicBezTo>
                  <a:pt x="1100759" y="3328679"/>
                  <a:pt x="1084074" y="3264497"/>
                  <a:pt x="1050704" y="3209307"/>
                </a:cubicBezTo>
                <a:cubicBezTo>
                  <a:pt x="1013633" y="3149155"/>
                  <a:pt x="944431" y="3108538"/>
                  <a:pt x="843100" y="3087454"/>
                </a:cubicBezTo>
                <a:cubicBezTo>
                  <a:pt x="888369" y="3060789"/>
                  <a:pt x="921855" y="3028542"/>
                  <a:pt x="943559" y="2990715"/>
                </a:cubicBezTo>
                <a:cubicBezTo>
                  <a:pt x="969605" y="2946067"/>
                  <a:pt x="982627" y="2890566"/>
                  <a:pt x="982627" y="2824214"/>
                </a:cubicBezTo>
                <a:cubicBezTo>
                  <a:pt x="982627" y="2603452"/>
                  <a:pt x="863564" y="2493071"/>
                  <a:pt x="625439" y="24930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Graphic 6" descr="Landing with solid fill">
            <a:extLst>
              <a:ext uri="{FF2B5EF4-FFF2-40B4-BE49-F238E27FC236}">
                <a16:creationId xmlns:a16="http://schemas.microsoft.com/office/drawing/2014/main" id="{7BEAC507-3010-BE39-DC1E-4EFCDD9A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002" y="1504660"/>
            <a:ext cx="5397954" cy="5397954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79E3045-220A-F6F4-6E79-FD96F237AA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b="4878"/>
          <a:stretch/>
        </p:blipFill>
        <p:spPr>
          <a:xfrm>
            <a:off x="1" y="2"/>
            <a:ext cx="14630376" cy="87501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irplane">
                <a:extLst>
                  <a:ext uri="{FF2B5EF4-FFF2-40B4-BE49-F238E27FC236}">
                    <a16:creationId xmlns:a16="http://schemas.microsoft.com/office/drawing/2014/main" id="{4C8840E8-728F-47BA-BABD-546F16189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9351324" y="-1886698"/>
              <a:ext cx="64617715" cy="2924901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4617715" cy="292490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32400000" y="2103065" z="63771892"/>
                    <am3d:up dx="0" dy="36000000" dz="0"/>
                    <am3d:lookAt x="24577645" y="2103065" z="0"/>
                    <am3d:perspective fov="3600000"/>
                  </am3d:camera>
                  <am3d:trans>
                    <am3d:meterPerModelUnit n="474022" d="1000000"/>
                    <am3d:preTrans dx="-12808934" dy="-8828114" dz="-19695284"/>
                    <am3d:scale>
                      <am3d:sx n="1000000" d="1000000"/>
                      <am3d:sy n="1000000" d="1000000"/>
                      <am3d:sz n="1000000" d="1000000"/>
                    </am3d:scale>
                    <am3d:rot ax="3918621" ay="1862036" az="2896511"/>
                    <am3d:postTrans dx="24577645" dy="2103064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irplane">
                <a:extLst>
                  <a:ext uri="{FF2B5EF4-FFF2-40B4-BE49-F238E27FC236}">
                    <a16:creationId xmlns:a16="http://schemas.microsoft.com/office/drawing/2014/main" id="{4C8840E8-728F-47BA-BABD-546F16189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9351324" y="-1886698"/>
                <a:ext cx="64617715" cy="29249012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953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60CA3D-B2C4-5800-A14C-E98F872919A7}"/>
              </a:ext>
            </a:extLst>
          </p:cNvPr>
          <p:cNvSpPr/>
          <p:nvPr/>
        </p:nvSpPr>
        <p:spPr>
          <a:xfrm rot="21182807">
            <a:off x="-2742000" y="1525808"/>
            <a:ext cx="18188164" cy="4502531"/>
          </a:xfrm>
          <a:custGeom>
            <a:avLst/>
            <a:gdLst>
              <a:gd name="connsiteX0" fmla="*/ 663515 w 9017389"/>
              <a:gd name="connsiteY0" fmla="*/ 1850203 h 3358161"/>
              <a:gd name="connsiteX1" fmla="*/ 2556484 w 9017389"/>
              <a:gd name="connsiteY1" fmla="*/ 5361 h 3358161"/>
              <a:gd name="connsiteX2" fmla="*/ 4641957 w 9017389"/>
              <a:gd name="connsiteY2" fmla="*/ 1272687 h 3358161"/>
              <a:gd name="connsiteX3" fmla="*/ 6550968 w 9017389"/>
              <a:gd name="connsiteY3" fmla="*/ 807466 h 3358161"/>
              <a:gd name="connsiteX4" fmla="*/ 7786210 w 9017389"/>
              <a:gd name="connsiteY4" fmla="*/ 1898329 h 3358161"/>
              <a:gd name="connsiteX5" fmla="*/ 8941242 w 9017389"/>
              <a:gd name="connsiteY5" fmla="*/ 1930413 h 3358161"/>
              <a:gd name="connsiteX6" fmla="*/ 7978715 w 9017389"/>
              <a:gd name="connsiteY6" fmla="*/ 3358161 h 3358161"/>
              <a:gd name="connsiteX7" fmla="*/ 599347 w 9017389"/>
              <a:gd name="connsiteY7" fmla="*/ 1930413 h 3358161"/>
              <a:gd name="connsiteX8" fmla="*/ 663515 w 9017389"/>
              <a:gd name="connsiteY8" fmla="*/ 1850203 h 33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7389" h="3358161">
                <a:moveTo>
                  <a:pt x="663515" y="1850203"/>
                </a:moveTo>
                <a:cubicBezTo>
                  <a:pt x="989704" y="1529361"/>
                  <a:pt x="1893410" y="101614"/>
                  <a:pt x="2556484" y="5361"/>
                </a:cubicBezTo>
                <a:cubicBezTo>
                  <a:pt x="3219558" y="-90892"/>
                  <a:pt x="3976210" y="1139003"/>
                  <a:pt x="4641957" y="1272687"/>
                </a:cubicBezTo>
                <a:cubicBezTo>
                  <a:pt x="5307704" y="1406371"/>
                  <a:pt x="6026926" y="703192"/>
                  <a:pt x="6550968" y="807466"/>
                </a:cubicBezTo>
                <a:cubicBezTo>
                  <a:pt x="7075010" y="911740"/>
                  <a:pt x="7387831" y="1711171"/>
                  <a:pt x="7786210" y="1898329"/>
                </a:cubicBezTo>
                <a:cubicBezTo>
                  <a:pt x="8184589" y="2085487"/>
                  <a:pt x="8909158" y="1687108"/>
                  <a:pt x="8941242" y="1930413"/>
                </a:cubicBezTo>
                <a:cubicBezTo>
                  <a:pt x="8973326" y="2173718"/>
                  <a:pt x="9369031" y="3358161"/>
                  <a:pt x="7978715" y="3358161"/>
                </a:cubicBezTo>
                <a:cubicBezTo>
                  <a:pt x="6588399" y="3358161"/>
                  <a:pt x="1813199" y="2187087"/>
                  <a:pt x="599347" y="1930413"/>
                </a:cubicBezTo>
                <a:cubicBezTo>
                  <a:pt x="-614505" y="1673739"/>
                  <a:pt x="337326" y="2171045"/>
                  <a:pt x="663515" y="185020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21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B107951-C181-71CB-B275-A23BF8A494AB}"/>
              </a:ext>
            </a:extLst>
          </p:cNvPr>
          <p:cNvSpPr/>
          <p:nvPr/>
        </p:nvSpPr>
        <p:spPr>
          <a:xfrm rot="21182807">
            <a:off x="-2151321" y="3205268"/>
            <a:ext cx="17719592" cy="4618247"/>
          </a:xfrm>
          <a:custGeom>
            <a:avLst/>
            <a:gdLst>
              <a:gd name="connsiteX0" fmla="*/ 663515 w 9017389"/>
              <a:gd name="connsiteY0" fmla="*/ 1850203 h 3358161"/>
              <a:gd name="connsiteX1" fmla="*/ 2556484 w 9017389"/>
              <a:gd name="connsiteY1" fmla="*/ 5361 h 3358161"/>
              <a:gd name="connsiteX2" fmla="*/ 4641957 w 9017389"/>
              <a:gd name="connsiteY2" fmla="*/ 1272687 h 3358161"/>
              <a:gd name="connsiteX3" fmla="*/ 6550968 w 9017389"/>
              <a:gd name="connsiteY3" fmla="*/ 807466 h 3358161"/>
              <a:gd name="connsiteX4" fmla="*/ 7786210 w 9017389"/>
              <a:gd name="connsiteY4" fmla="*/ 1898329 h 3358161"/>
              <a:gd name="connsiteX5" fmla="*/ 8941242 w 9017389"/>
              <a:gd name="connsiteY5" fmla="*/ 1930413 h 3358161"/>
              <a:gd name="connsiteX6" fmla="*/ 7978715 w 9017389"/>
              <a:gd name="connsiteY6" fmla="*/ 3358161 h 3358161"/>
              <a:gd name="connsiteX7" fmla="*/ 599347 w 9017389"/>
              <a:gd name="connsiteY7" fmla="*/ 1930413 h 3358161"/>
              <a:gd name="connsiteX8" fmla="*/ 663515 w 9017389"/>
              <a:gd name="connsiteY8" fmla="*/ 1850203 h 33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7389" h="3358161">
                <a:moveTo>
                  <a:pt x="663515" y="1850203"/>
                </a:moveTo>
                <a:cubicBezTo>
                  <a:pt x="989704" y="1529361"/>
                  <a:pt x="1893410" y="101614"/>
                  <a:pt x="2556484" y="5361"/>
                </a:cubicBezTo>
                <a:cubicBezTo>
                  <a:pt x="3219558" y="-90892"/>
                  <a:pt x="3976210" y="1139003"/>
                  <a:pt x="4641957" y="1272687"/>
                </a:cubicBezTo>
                <a:cubicBezTo>
                  <a:pt x="5307704" y="1406371"/>
                  <a:pt x="6026926" y="703192"/>
                  <a:pt x="6550968" y="807466"/>
                </a:cubicBezTo>
                <a:cubicBezTo>
                  <a:pt x="7075010" y="911740"/>
                  <a:pt x="7387831" y="1711171"/>
                  <a:pt x="7786210" y="1898329"/>
                </a:cubicBezTo>
                <a:cubicBezTo>
                  <a:pt x="8184589" y="2085487"/>
                  <a:pt x="8909158" y="1687108"/>
                  <a:pt x="8941242" y="1930413"/>
                </a:cubicBezTo>
                <a:cubicBezTo>
                  <a:pt x="8973326" y="2173718"/>
                  <a:pt x="9369031" y="3358161"/>
                  <a:pt x="7978715" y="3358161"/>
                </a:cubicBezTo>
                <a:cubicBezTo>
                  <a:pt x="6588399" y="3358161"/>
                  <a:pt x="1813199" y="2187087"/>
                  <a:pt x="599347" y="1930413"/>
                </a:cubicBezTo>
                <a:cubicBezTo>
                  <a:pt x="-614505" y="1673739"/>
                  <a:pt x="337326" y="2171045"/>
                  <a:pt x="663515" y="1850203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21" dirty="0">
              <a:solidFill>
                <a:srgbClr val="4472C4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897C00-6516-006E-5E75-D61A13BC771C}"/>
              </a:ext>
            </a:extLst>
          </p:cNvPr>
          <p:cNvSpPr/>
          <p:nvPr/>
        </p:nvSpPr>
        <p:spPr>
          <a:xfrm rot="21182807">
            <a:off x="-2980641" y="5240257"/>
            <a:ext cx="18258998" cy="4946413"/>
          </a:xfrm>
          <a:custGeom>
            <a:avLst/>
            <a:gdLst>
              <a:gd name="connsiteX0" fmla="*/ 663515 w 9017389"/>
              <a:gd name="connsiteY0" fmla="*/ 1850203 h 3358161"/>
              <a:gd name="connsiteX1" fmla="*/ 2556484 w 9017389"/>
              <a:gd name="connsiteY1" fmla="*/ 5361 h 3358161"/>
              <a:gd name="connsiteX2" fmla="*/ 4641957 w 9017389"/>
              <a:gd name="connsiteY2" fmla="*/ 1272687 h 3358161"/>
              <a:gd name="connsiteX3" fmla="*/ 6550968 w 9017389"/>
              <a:gd name="connsiteY3" fmla="*/ 807466 h 3358161"/>
              <a:gd name="connsiteX4" fmla="*/ 7786210 w 9017389"/>
              <a:gd name="connsiteY4" fmla="*/ 1898329 h 3358161"/>
              <a:gd name="connsiteX5" fmla="*/ 8941242 w 9017389"/>
              <a:gd name="connsiteY5" fmla="*/ 1930413 h 3358161"/>
              <a:gd name="connsiteX6" fmla="*/ 7978715 w 9017389"/>
              <a:gd name="connsiteY6" fmla="*/ 3358161 h 3358161"/>
              <a:gd name="connsiteX7" fmla="*/ 599347 w 9017389"/>
              <a:gd name="connsiteY7" fmla="*/ 1930413 h 3358161"/>
              <a:gd name="connsiteX8" fmla="*/ 663515 w 9017389"/>
              <a:gd name="connsiteY8" fmla="*/ 1850203 h 33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7389" h="3358161">
                <a:moveTo>
                  <a:pt x="663515" y="1850203"/>
                </a:moveTo>
                <a:cubicBezTo>
                  <a:pt x="989704" y="1529361"/>
                  <a:pt x="1893410" y="101614"/>
                  <a:pt x="2556484" y="5361"/>
                </a:cubicBezTo>
                <a:cubicBezTo>
                  <a:pt x="3219558" y="-90892"/>
                  <a:pt x="3976210" y="1139003"/>
                  <a:pt x="4641957" y="1272687"/>
                </a:cubicBezTo>
                <a:cubicBezTo>
                  <a:pt x="5307704" y="1406371"/>
                  <a:pt x="6026926" y="703192"/>
                  <a:pt x="6550968" y="807466"/>
                </a:cubicBezTo>
                <a:cubicBezTo>
                  <a:pt x="7075010" y="911740"/>
                  <a:pt x="7387831" y="1711171"/>
                  <a:pt x="7786210" y="1898329"/>
                </a:cubicBezTo>
                <a:cubicBezTo>
                  <a:pt x="8184589" y="2085487"/>
                  <a:pt x="8909158" y="1687108"/>
                  <a:pt x="8941242" y="1930413"/>
                </a:cubicBezTo>
                <a:cubicBezTo>
                  <a:pt x="8973326" y="2173718"/>
                  <a:pt x="9369031" y="3358161"/>
                  <a:pt x="7978715" y="3358161"/>
                </a:cubicBezTo>
                <a:cubicBezTo>
                  <a:pt x="6588399" y="3358161"/>
                  <a:pt x="1813199" y="2187087"/>
                  <a:pt x="599347" y="1930413"/>
                </a:cubicBezTo>
                <a:cubicBezTo>
                  <a:pt x="-614505" y="1673739"/>
                  <a:pt x="337326" y="2171045"/>
                  <a:pt x="663515" y="185020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2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874AA-AEE3-2574-D4B4-DE4F7B948CE4}"/>
              </a:ext>
            </a:extLst>
          </p:cNvPr>
          <p:cNvSpPr/>
          <p:nvPr/>
        </p:nvSpPr>
        <p:spPr>
          <a:xfrm>
            <a:off x="114300" y="285750"/>
            <a:ext cx="13990320" cy="7726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r>
              <a:rPr lang="en-US" sz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Graphic 1" descr="Landing with solid fill">
            <a:extLst>
              <a:ext uri="{FF2B5EF4-FFF2-40B4-BE49-F238E27FC236}">
                <a16:creationId xmlns:a16="http://schemas.microsoft.com/office/drawing/2014/main" id="{E6F4812D-2E93-8C3B-4157-E84A6C36B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930" y="2036777"/>
            <a:ext cx="1749627" cy="17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3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4" y="171485"/>
            <a:ext cx="8251370" cy="5013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7015196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Dr. Hussam 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143125" cy="17444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6"/>
            <a:ext cx="2399620" cy="17444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2959"/>
              </p:ext>
            </p:extLst>
          </p:nvPr>
        </p:nvGraphicFramePr>
        <p:xfrm>
          <a:off x="1654629" y="1204686"/>
          <a:ext cx="11506200" cy="681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47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4894253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51000">
              <a:schemeClr val="accent1">
                <a:lumMod val="45000"/>
                <a:lumOff val="5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553839" y="6084508"/>
            <a:ext cx="5199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i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1026</TotalTime>
  <Words>988</Words>
  <Application>Microsoft Office PowerPoint</Application>
  <PresentationFormat>Custom</PresentationFormat>
  <Paragraphs>284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Corben</vt:lpstr>
      <vt:lpstr>Aharoni</vt:lpstr>
      <vt:lpstr>Nunito Semi Bold</vt:lpstr>
      <vt:lpstr>Algerian</vt:lpstr>
      <vt:lpstr>Times New Roman</vt:lpstr>
      <vt:lpstr>PT Sans</vt:lpstr>
      <vt:lpstr>Arial</vt:lpstr>
      <vt:lpstr>Nobile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El sharkay</cp:lastModifiedBy>
  <cp:revision>16</cp:revision>
  <dcterms:created xsi:type="dcterms:W3CDTF">2024-12-10T16:38:16Z</dcterms:created>
  <dcterms:modified xsi:type="dcterms:W3CDTF">2025-01-15T00:04:23Z</dcterms:modified>
</cp:coreProperties>
</file>